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8F9999-3273-41AF-9D08-84B56E8926BB}" v="1008" dt="2026-02-10T23:11:58.1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GB"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10/02/2026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10/02/2026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10/02/2026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10/02/2026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GB"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10/02/2026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p:cNvSpPr>
            <a:spLocks noGrp="1"/>
          </p:cNvSpPr>
          <p:nvPr>
            <p:ph type="dt" sz="half" idx="10"/>
          </p:nvPr>
        </p:nvSpPr>
        <p:spPr/>
        <p:txBody>
          <a:bodyPr/>
          <a:lstStyle/>
          <a:p>
            <a:fld id="{846CE7D5-CF57-46EF-B807-FDD0502418D4}" type="datetimeFigureOut">
              <a:rPr lang="en-GB" smtClean="0"/>
              <a:t>10/02/2026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GB"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Date Placeholder 6"/>
          <p:cNvSpPr>
            <a:spLocks noGrp="1"/>
          </p:cNvSpPr>
          <p:nvPr>
            <p:ph type="dt" sz="half" idx="10"/>
          </p:nvPr>
        </p:nvSpPr>
        <p:spPr/>
        <p:txBody>
          <a:bodyPr/>
          <a:lstStyle/>
          <a:p>
            <a:fld id="{846CE7D5-CF57-46EF-B807-FDD0502418D4}" type="datetimeFigureOut">
              <a:rPr lang="en-GB" smtClean="0"/>
              <a:t>10/02/2026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Date Placeholder 2"/>
          <p:cNvSpPr>
            <a:spLocks noGrp="1"/>
          </p:cNvSpPr>
          <p:nvPr>
            <p:ph type="dt" sz="half" idx="10"/>
          </p:nvPr>
        </p:nvSpPr>
        <p:spPr/>
        <p:txBody>
          <a:bodyPr/>
          <a:lstStyle/>
          <a:p>
            <a:fld id="{846CE7D5-CF57-46EF-B807-FDD0502418D4}" type="datetimeFigureOut">
              <a:rPr lang="en-GB" smtClean="0"/>
              <a:t>10/02/2026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10/02/2026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10/02/2026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10/02/2026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GB" smtClean="0"/>
              <a:t>10/02/2026</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4000" y="1293338"/>
            <a:ext cx="9144000" cy="3274592"/>
          </a:xfrm>
        </p:spPr>
        <p:txBody>
          <a:bodyPr anchor="ctr">
            <a:normAutofit/>
          </a:bodyPr>
          <a:lstStyle/>
          <a:p>
            <a:r>
              <a:rPr lang="en-GB" sz="7200"/>
              <a:t>Cinema Finder</a:t>
            </a:r>
          </a:p>
        </p:txBody>
      </p:sp>
      <p:sp>
        <p:nvSpPr>
          <p:cNvPr id="3" name="Subtitle 2"/>
          <p:cNvSpPr>
            <a:spLocks noGrp="1"/>
          </p:cNvSpPr>
          <p:nvPr>
            <p:ph type="subTitle" idx="1"/>
          </p:nvPr>
        </p:nvSpPr>
        <p:spPr>
          <a:xfrm>
            <a:off x="1524000" y="5514052"/>
            <a:ext cx="9144000" cy="651910"/>
          </a:xfrm>
        </p:spPr>
        <p:txBody>
          <a:bodyPr anchor="ctr">
            <a:normAutofit/>
          </a:bodyPr>
          <a:lstStyle/>
          <a:p>
            <a:r>
              <a:rPr lang="en-GB" dirty="0"/>
              <a:t>Calem Brennan Doyle</a:t>
            </a:r>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149FB5C3-7336-4FE0-A30C-CC0A3646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19A6B5CE-CB1D-48EE-8B43-E952235C83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38" name="Rectangle 37">
              <a:extLst>
                <a:ext uri="{FF2B5EF4-FFF2-40B4-BE49-F238E27FC236}">
                  <a16:creationId xmlns:a16="http://schemas.microsoft.com/office/drawing/2014/main" id="{E3F3EAA5-4E15-400B-BBA3-82B3F49A21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2BA2E40-BE9B-4C54-9CDD-40EE804CC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Rectangle 40">
            <a:extLst>
              <a:ext uri="{FF2B5EF4-FFF2-40B4-BE49-F238E27FC236}">
                <a16:creationId xmlns:a16="http://schemas.microsoft.com/office/drawing/2014/main" id="{0DA909B4-15FF-46A6-8A7F-7AEF977FE9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517897"/>
            <a:ext cx="11111729" cy="585796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6F5001-752E-1AFF-51AA-76A3E9371571}"/>
              </a:ext>
            </a:extLst>
          </p:cNvPr>
          <p:cNvSpPr>
            <a:spLocks noGrp="1"/>
          </p:cNvSpPr>
          <p:nvPr>
            <p:ph type="title"/>
          </p:nvPr>
        </p:nvSpPr>
        <p:spPr>
          <a:xfrm>
            <a:off x="1057025" y="922644"/>
            <a:ext cx="5040285" cy="1169585"/>
          </a:xfrm>
        </p:spPr>
        <p:txBody>
          <a:bodyPr anchor="b">
            <a:normAutofit/>
          </a:bodyPr>
          <a:lstStyle/>
          <a:p>
            <a:r>
              <a:rPr lang="en-GB" sz="4000"/>
              <a:t>Development process</a:t>
            </a:r>
          </a:p>
        </p:txBody>
      </p:sp>
      <p:sp>
        <p:nvSpPr>
          <p:cNvPr id="43" name="Rectangle 42">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55714" y="2263365"/>
            <a:ext cx="49377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9042874-D5EF-FA18-72C5-5219E9BD653D}"/>
              </a:ext>
            </a:extLst>
          </p:cNvPr>
          <p:cNvSpPr>
            <a:spLocks noGrp="1"/>
          </p:cNvSpPr>
          <p:nvPr>
            <p:ph idx="1"/>
          </p:nvPr>
        </p:nvSpPr>
        <p:spPr>
          <a:xfrm>
            <a:off x="1055715" y="2508105"/>
            <a:ext cx="5040285" cy="3632493"/>
          </a:xfrm>
        </p:spPr>
        <p:txBody>
          <a:bodyPr vert="horz" lIns="91440" tIns="45720" rIns="91440" bIns="45720" rtlCol="0" anchor="ctr">
            <a:normAutofit/>
          </a:bodyPr>
          <a:lstStyle/>
          <a:p>
            <a:r>
              <a:rPr lang="en-GB" sz="2000"/>
              <a:t>For the first iteration of the process I just let the ai do everything quickly with little detail just to see what it would make</a:t>
            </a:r>
          </a:p>
          <a:p>
            <a:r>
              <a:rPr lang="en-GB" sz="2000"/>
              <a:t>Then for the second iteration I got the AI to recreate the website from scratch to see if it would make a better design ending up with these two different pages</a:t>
            </a:r>
          </a:p>
        </p:txBody>
      </p:sp>
      <p:pic>
        <p:nvPicPr>
          <p:cNvPr id="4" name="Picture 3" descr="A screenshot of a computer&#10;&#10;AI-generated content may be incorrect.">
            <a:extLst>
              <a:ext uri="{FF2B5EF4-FFF2-40B4-BE49-F238E27FC236}">
                <a16:creationId xmlns:a16="http://schemas.microsoft.com/office/drawing/2014/main" id="{42F031A0-E8A6-751B-B421-99D6B4D4F277}"/>
              </a:ext>
            </a:extLst>
          </p:cNvPr>
          <p:cNvPicPr>
            <a:picLocks noChangeAspect="1"/>
          </p:cNvPicPr>
          <p:nvPr/>
        </p:nvPicPr>
        <p:blipFill>
          <a:blip r:embed="rId2"/>
          <a:srcRect r="-2" b="10165"/>
          <a:stretch>
            <a:fillRect/>
          </a:stretch>
        </p:blipFill>
        <p:spPr>
          <a:xfrm>
            <a:off x="6946667" y="1054507"/>
            <a:ext cx="4389120" cy="2020729"/>
          </a:xfrm>
          <a:prstGeom prst="rect">
            <a:avLst/>
          </a:prstGeom>
        </p:spPr>
      </p:pic>
      <p:pic>
        <p:nvPicPr>
          <p:cNvPr id="5" name="Picture 4" descr="A screenshot of a movie finder&#10;&#10;AI-generated content may be incorrect.">
            <a:extLst>
              <a:ext uri="{FF2B5EF4-FFF2-40B4-BE49-F238E27FC236}">
                <a16:creationId xmlns:a16="http://schemas.microsoft.com/office/drawing/2014/main" id="{BFFC60D0-E516-179D-E826-E6ABA91DFAD0}"/>
              </a:ext>
            </a:extLst>
          </p:cNvPr>
          <p:cNvPicPr>
            <a:picLocks noChangeAspect="1"/>
          </p:cNvPicPr>
          <p:nvPr/>
        </p:nvPicPr>
        <p:blipFill>
          <a:blip r:embed="rId3"/>
          <a:srcRect t="2371" r="-2" b="7354"/>
          <a:stretch>
            <a:fillRect/>
          </a:stretch>
        </p:blipFill>
        <p:spPr>
          <a:xfrm>
            <a:off x="6946667" y="3855300"/>
            <a:ext cx="4389120" cy="2020720"/>
          </a:xfrm>
          <a:prstGeom prst="rect">
            <a:avLst/>
          </a:prstGeom>
        </p:spPr>
      </p:pic>
    </p:spTree>
    <p:extLst>
      <p:ext uri="{BB962C8B-B14F-4D97-AF65-F5344CB8AC3E}">
        <p14:creationId xmlns:p14="http://schemas.microsoft.com/office/powerpoint/2010/main" val="24498676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9B6A5E-1A30-1F08-79F2-89A033D00153}"/>
              </a:ext>
            </a:extLst>
          </p:cNvPr>
          <p:cNvSpPr>
            <a:spLocks noGrp="1"/>
          </p:cNvSpPr>
          <p:nvPr>
            <p:ph type="title"/>
          </p:nvPr>
        </p:nvSpPr>
        <p:spPr>
          <a:xfrm>
            <a:off x="793662" y="386930"/>
            <a:ext cx="10066122" cy="1298448"/>
          </a:xfrm>
        </p:spPr>
        <p:txBody>
          <a:bodyPr anchor="b">
            <a:normAutofit/>
          </a:bodyPr>
          <a:lstStyle/>
          <a:p>
            <a:r>
              <a:rPr lang="en-GB" sz="4800"/>
              <a:t>Development process (cont.)</a:t>
            </a:r>
          </a:p>
        </p:txBody>
      </p:sp>
      <p:sp>
        <p:nvSpPr>
          <p:cNvPr id="21" name="Rectangle 2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0DD4A1E-A3A4-A70E-C3BD-FA3D413D3258}"/>
              </a:ext>
            </a:extLst>
          </p:cNvPr>
          <p:cNvSpPr>
            <a:spLocks noGrp="1"/>
          </p:cNvSpPr>
          <p:nvPr>
            <p:ph idx="1"/>
          </p:nvPr>
        </p:nvSpPr>
        <p:spPr>
          <a:xfrm>
            <a:off x="793661" y="2599509"/>
            <a:ext cx="4530898" cy="3639450"/>
          </a:xfrm>
        </p:spPr>
        <p:txBody>
          <a:bodyPr vert="horz" lIns="91440" tIns="45720" rIns="91440" bIns="45720" rtlCol="0" anchor="ctr">
            <a:normAutofit/>
          </a:bodyPr>
          <a:lstStyle/>
          <a:p>
            <a:pPr marL="457200" indent="-457200"/>
            <a:r>
              <a:rPr lang="en-GB" sz="2000" dirty="0"/>
              <a:t>I then used </a:t>
            </a:r>
            <a:r>
              <a:rPr lang="en-GB" sz="2000" dirty="0" err="1"/>
              <a:t>chatGpt</a:t>
            </a:r>
            <a:r>
              <a:rPr lang="en-GB" sz="2000" dirty="0"/>
              <a:t> to add the map using leaflet just to see how another ai would work when using already prebuilt code</a:t>
            </a:r>
            <a:endParaRPr lang="en-US" sz="2000" dirty="0"/>
          </a:p>
          <a:p>
            <a:pPr marL="457200" indent="-457200"/>
            <a:r>
              <a:rPr lang="en-GB" sz="2000" dirty="0"/>
              <a:t>Iteration 4 then went back to using copilot to create a login page</a:t>
            </a:r>
            <a:br>
              <a:rPr lang="en-GB" sz="2000" dirty="0"/>
            </a:br>
            <a:endParaRPr lang="en-US" sz="2000"/>
          </a:p>
        </p:txBody>
      </p:sp>
      <p:pic>
        <p:nvPicPr>
          <p:cNvPr id="4" name="Picture 3" descr="A map of a city&#10;&#10;AI-generated content may be incorrect.">
            <a:extLst>
              <a:ext uri="{FF2B5EF4-FFF2-40B4-BE49-F238E27FC236}">
                <a16:creationId xmlns:a16="http://schemas.microsoft.com/office/drawing/2014/main" id="{A362AF1B-5EF0-82D8-AA71-E2814C60CC56}"/>
              </a:ext>
            </a:extLst>
          </p:cNvPr>
          <p:cNvPicPr>
            <a:picLocks noChangeAspect="1"/>
          </p:cNvPicPr>
          <p:nvPr/>
        </p:nvPicPr>
        <p:blipFill>
          <a:blip r:embed="rId2"/>
          <a:stretch>
            <a:fillRect/>
          </a:stretch>
        </p:blipFill>
        <p:spPr>
          <a:xfrm>
            <a:off x="5911532" y="3034494"/>
            <a:ext cx="5150277" cy="2613765"/>
          </a:xfrm>
          <a:prstGeom prst="rect">
            <a:avLst/>
          </a:prstGeom>
        </p:spPr>
      </p:pic>
      <p:sp>
        <p:nvSpPr>
          <p:cNvPr id="23" name="Rectangle 22">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9984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429FB3-0271-163E-141A-A558309CAEF5}"/>
              </a:ext>
            </a:extLst>
          </p:cNvPr>
          <p:cNvSpPr>
            <a:spLocks noGrp="1"/>
          </p:cNvSpPr>
          <p:nvPr>
            <p:ph type="title"/>
          </p:nvPr>
        </p:nvSpPr>
        <p:spPr>
          <a:xfrm>
            <a:off x="793662" y="386930"/>
            <a:ext cx="10066122" cy="1298448"/>
          </a:xfrm>
        </p:spPr>
        <p:txBody>
          <a:bodyPr anchor="b">
            <a:normAutofit/>
          </a:bodyPr>
          <a:lstStyle/>
          <a:p>
            <a:r>
              <a:rPr lang="en-GB" sz="4800"/>
              <a:t>Development process (cont.)</a:t>
            </a:r>
          </a:p>
        </p:txBody>
      </p:sp>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97E58FB-CA56-C6FF-2FE8-6941CC6E1C8E}"/>
              </a:ext>
            </a:extLst>
          </p:cNvPr>
          <p:cNvSpPr>
            <a:spLocks noGrp="1"/>
          </p:cNvSpPr>
          <p:nvPr>
            <p:ph idx="1"/>
          </p:nvPr>
        </p:nvSpPr>
        <p:spPr>
          <a:xfrm>
            <a:off x="793661" y="2599509"/>
            <a:ext cx="4530898" cy="3639450"/>
          </a:xfrm>
        </p:spPr>
        <p:txBody>
          <a:bodyPr vert="horz" lIns="91440" tIns="45720" rIns="91440" bIns="45720" rtlCol="0" anchor="ctr">
            <a:normAutofit/>
          </a:bodyPr>
          <a:lstStyle/>
          <a:p>
            <a:r>
              <a:rPr lang="en-GB" sz="2000"/>
              <a:t>For Iteration 5 and 6 I got openCode AI to completely add functionality that the users could use and then completely recreate the website to compare how different AI create user interfaces</a:t>
            </a:r>
          </a:p>
        </p:txBody>
      </p:sp>
      <p:pic>
        <p:nvPicPr>
          <p:cNvPr id="4" name="Picture 3" descr="A screenshot of a movie website&#10;&#10;AI-generated content may be incorrect.">
            <a:extLst>
              <a:ext uri="{FF2B5EF4-FFF2-40B4-BE49-F238E27FC236}">
                <a16:creationId xmlns:a16="http://schemas.microsoft.com/office/drawing/2014/main" id="{C971CF8B-FCAA-1801-9BAD-49E8D4FFD200}"/>
              </a:ext>
            </a:extLst>
          </p:cNvPr>
          <p:cNvPicPr>
            <a:picLocks noChangeAspect="1"/>
          </p:cNvPicPr>
          <p:nvPr/>
        </p:nvPicPr>
        <p:blipFill>
          <a:blip r:embed="rId2"/>
          <a:stretch>
            <a:fillRect/>
          </a:stretch>
        </p:blipFill>
        <p:spPr>
          <a:xfrm>
            <a:off x="5911532" y="3028057"/>
            <a:ext cx="5150277" cy="2626640"/>
          </a:xfrm>
          <a:prstGeom prst="rect">
            <a:avLst/>
          </a:prstGeom>
        </p:spPr>
      </p:pic>
      <p:sp>
        <p:nvSpPr>
          <p:cNvPr id="15" name="Rectangle 14">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4223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072D6-FF02-6DAE-A038-03D4659E6348}"/>
              </a:ext>
            </a:extLst>
          </p:cNvPr>
          <p:cNvSpPr>
            <a:spLocks noGrp="1"/>
          </p:cNvSpPr>
          <p:nvPr>
            <p:ph type="title"/>
          </p:nvPr>
        </p:nvSpPr>
        <p:spPr>
          <a:xfrm>
            <a:off x="1043631" y="809898"/>
            <a:ext cx="9942716" cy="1554480"/>
          </a:xfrm>
        </p:spPr>
        <p:txBody>
          <a:bodyPr anchor="ctr">
            <a:normAutofit/>
          </a:bodyPr>
          <a:lstStyle/>
          <a:p>
            <a:r>
              <a:rPr lang="en-GB" sz="4800"/>
              <a:t>What worked and didn't work</a:t>
            </a:r>
          </a:p>
        </p:txBody>
      </p:sp>
      <p:sp>
        <p:nvSpPr>
          <p:cNvPr id="3" name="Content Placeholder 2">
            <a:extLst>
              <a:ext uri="{FF2B5EF4-FFF2-40B4-BE49-F238E27FC236}">
                <a16:creationId xmlns:a16="http://schemas.microsoft.com/office/drawing/2014/main" id="{81E96F02-F23B-8FE9-B190-1AD1853DB9E8}"/>
              </a:ext>
            </a:extLst>
          </p:cNvPr>
          <p:cNvSpPr>
            <a:spLocks noGrp="1"/>
          </p:cNvSpPr>
          <p:nvPr>
            <p:ph idx="1"/>
          </p:nvPr>
        </p:nvSpPr>
        <p:spPr>
          <a:xfrm>
            <a:off x="1045028" y="3017522"/>
            <a:ext cx="9941319" cy="3124658"/>
          </a:xfrm>
        </p:spPr>
        <p:txBody>
          <a:bodyPr vert="horz" lIns="91440" tIns="45720" rIns="91440" bIns="45720" rtlCol="0" anchor="ctr">
            <a:normAutofit/>
          </a:bodyPr>
          <a:lstStyle/>
          <a:p>
            <a:r>
              <a:rPr lang="en-GB" sz="2400"/>
              <a:t>What worked: designing the page was pretty easy for all the AIs except for chatGPT which just put the map on the page, the AI were able to easily create user profile functionality and showing details</a:t>
            </a:r>
          </a:p>
          <a:p>
            <a:r>
              <a:rPr lang="en-GB" sz="2400"/>
              <a:t>What didn't work: I had to go through the data a decent bit to debug and sometimes the ai would forget to add brackets to the end of code that I'd have to fix myself. By the end opencode still left a view buttons that just didn’t function properly</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6690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C5F2AC-6CFC-8B21-806D-5C83E7681E8B}"/>
              </a:ext>
            </a:extLst>
          </p:cNvPr>
          <p:cNvSpPr>
            <a:spLocks noGrp="1"/>
          </p:cNvSpPr>
          <p:nvPr>
            <p:ph type="title"/>
          </p:nvPr>
        </p:nvSpPr>
        <p:spPr>
          <a:xfrm>
            <a:off x="1043631" y="809898"/>
            <a:ext cx="9942716" cy="1554480"/>
          </a:xfrm>
        </p:spPr>
        <p:txBody>
          <a:bodyPr anchor="ctr">
            <a:normAutofit/>
          </a:bodyPr>
          <a:lstStyle/>
          <a:p>
            <a:r>
              <a:rPr lang="en-GB" sz="4800"/>
              <a:t>What did I learn</a:t>
            </a:r>
          </a:p>
        </p:txBody>
      </p:sp>
      <p:sp>
        <p:nvSpPr>
          <p:cNvPr id="3" name="Content Placeholder 2">
            <a:extLst>
              <a:ext uri="{FF2B5EF4-FFF2-40B4-BE49-F238E27FC236}">
                <a16:creationId xmlns:a16="http://schemas.microsoft.com/office/drawing/2014/main" id="{02E6FA37-DDDC-EC39-5282-79A02480DDC3}"/>
              </a:ext>
            </a:extLst>
          </p:cNvPr>
          <p:cNvSpPr>
            <a:spLocks noGrp="1"/>
          </p:cNvSpPr>
          <p:nvPr>
            <p:ph idx="1"/>
          </p:nvPr>
        </p:nvSpPr>
        <p:spPr>
          <a:xfrm>
            <a:off x="1045028" y="3017522"/>
            <a:ext cx="9941319" cy="3124658"/>
          </a:xfrm>
        </p:spPr>
        <p:txBody>
          <a:bodyPr vert="horz" lIns="91440" tIns="45720" rIns="91440" bIns="45720" rtlCol="0" anchor="ctr">
            <a:normAutofit/>
          </a:bodyPr>
          <a:lstStyle/>
          <a:p>
            <a:r>
              <a:rPr lang="en-GB" sz="2400"/>
              <a:t>AI are scarily good at making webpages and at some degree the ai has enough intelligence to just add features that I hadn't even mentioned to it even when just handed 500 lines of code that it new nothing about chatgpt was still able to recode it for functionality with leaflet with minimal errors that I needed to fix which is very impressive</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4209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0EE715-4922-6C22-1D39-D28B4965CD59}"/>
              </a:ext>
            </a:extLst>
          </p:cNvPr>
          <p:cNvSpPr>
            <a:spLocks noGrp="1"/>
          </p:cNvSpPr>
          <p:nvPr>
            <p:ph type="title"/>
          </p:nvPr>
        </p:nvSpPr>
        <p:spPr>
          <a:xfrm>
            <a:off x="1285240" y="1050595"/>
            <a:ext cx="8074815" cy="1618489"/>
          </a:xfrm>
        </p:spPr>
        <p:txBody>
          <a:bodyPr anchor="ctr">
            <a:normAutofit/>
          </a:bodyPr>
          <a:lstStyle/>
          <a:p>
            <a:r>
              <a:rPr lang="en-GB" sz="7200"/>
              <a:t>Ethical implications</a:t>
            </a:r>
          </a:p>
        </p:txBody>
      </p:sp>
      <p:sp>
        <p:nvSpPr>
          <p:cNvPr id="3" name="Content Placeholder 2">
            <a:extLst>
              <a:ext uri="{FF2B5EF4-FFF2-40B4-BE49-F238E27FC236}">
                <a16:creationId xmlns:a16="http://schemas.microsoft.com/office/drawing/2014/main" id="{3BFC00D0-5435-517A-95BB-C62D3B1FD130}"/>
              </a:ext>
            </a:extLst>
          </p:cNvPr>
          <p:cNvSpPr>
            <a:spLocks noGrp="1"/>
          </p:cNvSpPr>
          <p:nvPr>
            <p:ph idx="1"/>
          </p:nvPr>
        </p:nvSpPr>
        <p:spPr>
          <a:xfrm>
            <a:off x="1285240" y="2969469"/>
            <a:ext cx="8074815" cy="2800395"/>
          </a:xfrm>
        </p:spPr>
        <p:txBody>
          <a:bodyPr vert="horz" lIns="91440" tIns="45720" rIns="91440" bIns="45720" rtlCol="0" anchor="t">
            <a:normAutofit/>
          </a:bodyPr>
          <a:lstStyle/>
          <a:p>
            <a:r>
              <a:rPr lang="en-GB" sz="1900"/>
              <a:t>If AI got any smarter or advanced I would be worried that AI would take web designers job which is ethically wrong that jobs can just be taken not to mention the environmental effect that AI has. I don't think it should be this easy for someone to just go to an ai and start prompting it to create a webpage for completely free</a:t>
            </a:r>
          </a:p>
          <a:p>
            <a:r>
              <a:rPr lang="en-GB" sz="1900"/>
              <a:t>Not to mention how it takes the fun out of designing the webpage yourself, you're not able to mess with designs like as seen in iteration 6 the AI went from a somewhat expressive design with nice colours to a page with just two images, and a mostly white and all around bland design</a:t>
            </a:r>
          </a:p>
        </p:txBody>
      </p:sp>
    </p:spTree>
    <p:extLst>
      <p:ext uri="{BB962C8B-B14F-4D97-AF65-F5344CB8AC3E}">
        <p14:creationId xmlns:p14="http://schemas.microsoft.com/office/powerpoint/2010/main" val="3670027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Cinema Finder</vt:lpstr>
      <vt:lpstr>Development process</vt:lpstr>
      <vt:lpstr>Development process (cont.)</vt:lpstr>
      <vt:lpstr>Development process (cont.)</vt:lpstr>
      <vt:lpstr>What worked and didn't work</vt:lpstr>
      <vt:lpstr>What did I learn</vt:lpstr>
      <vt:lpstr>Ethical implications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165</cp:revision>
  <dcterms:created xsi:type="dcterms:W3CDTF">2026-02-10T22:04:28Z</dcterms:created>
  <dcterms:modified xsi:type="dcterms:W3CDTF">2026-02-10T23:12:07Z</dcterms:modified>
</cp:coreProperties>
</file>

<file path=docProps/thumbnail.jpeg>
</file>